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70" r:id="rId5"/>
    <p:sldId id="271" r:id="rId6"/>
    <p:sldId id="272" r:id="rId7"/>
    <p:sldId id="274" r:id="rId8"/>
    <p:sldId id="273" r:id="rId9"/>
    <p:sldId id="263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108" d="100"/>
          <a:sy n="108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CR" sz="1300" dirty="0" smtClean="0"/>
            <a:t>Entra en funcionamiento  el modelo de Tributación Digital.</a:t>
          </a:r>
          <a:endParaRPr lang="es-CR" sz="13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2008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5E2020F6-8D41-49F4-8BA2-1C54CBC45AF6}">
      <dgm:prSet custT="1"/>
      <dgm:spPr/>
      <dgm:t>
        <a:bodyPr/>
        <a:lstStyle/>
        <a:p>
          <a:pPr algn="just" rtl="0"/>
          <a:r>
            <a:rPr lang="es-CR" sz="1300" dirty="0" smtClean="0"/>
            <a:t>Este  </a:t>
          </a:r>
          <a:r>
            <a:rPr lang="es-ES" sz="1300" dirty="0" smtClean="0"/>
            <a:t>modelo de gestión tributaria integral basado en estrategias de gobierno electrónico que les permitirá a los contribuyentes realizar sus trámites, presentar declaraciones, pagar sus impuestos, resolver consultas y cumplir con los demás deberes tributarios por medio de Internet, sin necesidad de salir de su casa u oficina.</a:t>
          </a:r>
        </a:p>
        <a:p>
          <a:pPr algn="just" rtl="0"/>
          <a:r>
            <a:rPr lang="es-CR" sz="600" dirty="0" smtClean="0"/>
            <a:t>(5 años – prob. empresa – litigio).</a:t>
          </a:r>
          <a:endParaRPr lang="es-CR" sz="600" dirty="0"/>
        </a:p>
      </dgm:t>
    </dgm:pt>
    <dgm:pt modelId="{BC214D6B-D232-4809-A61A-5BDFFE5A16C1}" type="parTrans" cxnId="{8F0DB424-E664-4A54-B658-B3119F28826D}">
      <dgm:prSet/>
      <dgm:spPr/>
      <dgm:t>
        <a:bodyPr/>
        <a:lstStyle/>
        <a:p>
          <a:endParaRPr lang="es-ES"/>
        </a:p>
      </dgm:t>
    </dgm:pt>
    <dgm:pt modelId="{4066CA0B-6F4E-47C1-9FA0-A4C73AF26333}" type="sibTrans" cxnId="{8F0DB424-E664-4A54-B658-B3119F28826D}">
      <dgm:prSet/>
      <dgm:spPr/>
      <dgm:t>
        <a:bodyPr/>
        <a:lstStyle/>
        <a:p>
          <a:endParaRPr lang="es-ES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2" custScaleY="78991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DA6DD-DCEF-4B70-887F-4021ABEBBBF6}" type="pres">
      <dgm:prSet presAssocID="{5E2020F6-8D41-49F4-8BA2-1C54CBC45AF6}" presName="comp" presStyleCnt="0"/>
      <dgm:spPr/>
    </dgm:pt>
    <dgm:pt modelId="{42FA3885-4937-4ED7-A96A-C8A12DE1CDB7}" type="pres">
      <dgm:prSet presAssocID="{5E2020F6-8D41-49F4-8BA2-1C54CBC45AF6}" presName="child" presStyleLbl="bgAccFollowNode1" presStyleIdx="1" presStyleCnt="2" custScaleY="353129" custLinFactNeighborX="-889" custLinFactNeighborY="8133"/>
      <dgm:spPr/>
      <dgm:t>
        <a:bodyPr/>
        <a:lstStyle/>
        <a:p>
          <a:endParaRPr lang="es-ES"/>
        </a:p>
      </dgm:t>
    </dgm:pt>
    <dgm:pt modelId="{ABCAF636-B196-41EA-BECB-9087C61C1A04}" type="pres">
      <dgm:prSet presAssocID="{5E2020F6-8D41-49F4-8BA2-1C54CBC45AF6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8F0DB424-E664-4A54-B658-B3119F28826D}" srcId="{71F78323-AFA1-4792-AABA-9FA1DC3E8849}" destId="{5E2020F6-8D41-49F4-8BA2-1C54CBC45AF6}" srcOrd="1" destOrd="0" parTransId="{BC214D6B-D232-4809-A61A-5BDFFE5A16C1}" sibTransId="{4066CA0B-6F4E-47C1-9FA0-A4C73AF26333}"/>
    <dgm:cxn modelId="{6400B0DF-A429-4EB0-95DC-4D4AB22B37E7}" type="presOf" srcId="{C623536D-6460-4464-B895-6F63576BD92E}" destId="{A8897916-2CB0-4CEB-A7FE-CF2B334A56E4}" srcOrd="0" destOrd="0" presId="urn:microsoft.com/office/officeart/2005/8/layout/hList9"/>
    <dgm:cxn modelId="{8B344E24-FA3A-4448-A6DE-8ADA33366513}" type="presOf" srcId="{71F78323-AFA1-4792-AABA-9FA1DC3E8849}" destId="{7010427E-0F9A-4A9D-A4B4-0302414E76C9}" srcOrd="0" destOrd="0" presId="urn:microsoft.com/office/officeart/2005/8/layout/hList9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6CD41826-0DBC-4891-B565-C8221F15FFC4}" type="presOf" srcId="{3BD798A9-3434-4B85-9729-522E3A42CBC4}" destId="{1295EDA0-8673-4101-9A07-E36ECF926F96}" srcOrd="0" destOrd="0" presId="urn:microsoft.com/office/officeart/2005/8/layout/hList9"/>
    <dgm:cxn modelId="{796E9B21-973C-4287-825E-93BDD08CEC3D}" type="presOf" srcId="{5E2020F6-8D41-49F4-8BA2-1C54CBC45AF6}" destId="{ABCAF636-B196-41EA-BECB-9087C61C1A04}" srcOrd="1" destOrd="0" presId="urn:microsoft.com/office/officeart/2005/8/layout/hList9"/>
    <dgm:cxn modelId="{117B9C4C-11A1-4B7B-88F3-1EF926394130}" type="presOf" srcId="{5E2020F6-8D41-49F4-8BA2-1C54CBC45AF6}" destId="{42FA3885-4937-4ED7-A96A-C8A12DE1CDB7}" srcOrd="0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08DCDEDA-D11B-4093-BE9D-3E61AE34F8F2}" type="presOf" srcId="{3BD798A9-3434-4B85-9729-522E3A42CBC4}" destId="{CF4BDAFF-59DF-47D8-81E3-9FF5E8793011}" srcOrd="1" destOrd="0" presId="urn:microsoft.com/office/officeart/2005/8/layout/hList9"/>
    <dgm:cxn modelId="{BD308341-2C58-404E-883B-9B05BC7F3CA8}" type="presParOf" srcId="{A8897916-2CB0-4CEB-A7FE-CF2B334A56E4}" destId="{9322D303-B857-4EA7-B921-D8280971A900}" srcOrd="0" destOrd="0" presId="urn:microsoft.com/office/officeart/2005/8/layout/hList9"/>
    <dgm:cxn modelId="{3DB17ADD-4BEB-4020-8CC9-E1E0CF5CEEA9}" type="presParOf" srcId="{A8897916-2CB0-4CEB-A7FE-CF2B334A56E4}" destId="{A01F9A66-2124-410B-B21A-6D129083C99D}" srcOrd="1" destOrd="0" presId="urn:microsoft.com/office/officeart/2005/8/layout/hList9"/>
    <dgm:cxn modelId="{E1DC56FC-DE80-4454-B5B8-8E5A7229C028}" type="presParOf" srcId="{A01F9A66-2124-410B-B21A-6D129083C99D}" destId="{E93BA07C-9999-4315-9E69-2FA3DE152F16}" srcOrd="0" destOrd="0" presId="urn:microsoft.com/office/officeart/2005/8/layout/hList9"/>
    <dgm:cxn modelId="{06094B4E-D46C-44E5-A919-D00E236958DE}" type="presParOf" srcId="{A01F9A66-2124-410B-B21A-6D129083C99D}" destId="{1A7DA8A9-0877-4FD2-B714-A4F800A6D586}" srcOrd="1" destOrd="0" presId="urn:microsoft.com/office/officeart/2005/8/layout/hList9"/>
    <dgm:cxn modelId="{E5FF46C3-ABD3-476A-92A0-D272AC3C96A7}" type="presParOf" srcId="{1A7DA8A9-0877-4FD2-B714-A4F800A6D586}" destId="{1295EDA0-8673-4101-9A07-E36ECF926F96}" srcOrd="0" destOrd="0" presId="urn:microsoft.com/office/officeart/2005/8/layout/hList9"/>
    <dgm:cxn modelId="{322A6FC5-F9E0-4B0D-8E1B-DCFFAAF14238}" type="presParOf" srcId="{1A7DA8A9-0877-4FD2-B714-A4F800A6D586}" destId="{CF4BDAFF-59DF-47D8-81E3-9FF5E8793011}" srcOrd="1" destOrd="0" presId="urn:microsoft.com/office/officeart/2005/8/layout/hList9"/>
    <dgm:cxn modelId="{D843151B-F39A-43C8-8330-107D11D93224}" type="presParOf" srcId="{A01F9A66-2124-410B-B21A-6D129083C99D}" destId="{580DA6DD-DCEF-4B70-887F-4021ABEBBBF6}" srcOrd="2" destOrd="0" presId="urn:microsoft.com/office/officeart/2005/8/layout/hList9"/>
    <dgm:cxn modelId="{FEE89F41-DDF1-4AF7-B1BF-5E8B0B5D224F}" type="presParOf" srcId="{580DA6DD-DCEF-4B70-887F-4021ABEBBBF6}" destId="{42FA3885-4937-4ED7-A96A-C8A12DE1CDB7}" srcOrd="0" destOrd="0" presId="urn:microsoft.com/office/officeart/2005/8/layout/hList9"/>
    <dgm:cxn modelId="{877702C9-C7C8-42A4-94F7-5F95769A3BC2}" type="presParOf" srcId="{580DA6DD-DCEF-4B70-887F-4021ABEBBBF6}" destId="{ABCAF636-B196-41EA-BECB-9087C61C1A04}" srcOrd="1" destOrd="0" presId="urn:microsoft.com/office/officeart/2005/8/layout/hList9"/>
    <dgm:cxn modelId="{1740F51D-7EAA-4B39-A313-78D99B01A5B1}" type="presParOf" srcId="{A8897916-2CB0-4CEB-A7FE-CF2B334A56E4}" destId="{E16D7BD9-6156-400A-8FB3-ECC674B8D40C}" srcOrd="2" destOrd="0" presId="urn:microsoft.com/office/officeart/2005/8/layout/hList9"/>
    <dgm:cxn modelId="{3F95F8F1-59B4-46D7-A835-30ECDB33C0D5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" sz="1300" dirty="0" smtClean="0"/>
            <a:t>Se pone a disposición de los contribuyentes el programa de ayuda EDDI-7.</a:t>
          </a:r>
          <a:endParaRPr lang="es-CR" sz="13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Junio 2011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1FF4A793-359E-41A1-958F-4AED4617FB75}">
      <dgm:prSet custT="1"/>
      <dgm:spPr/>
      <dgm:t>
        <a:bodyPr/>
        <a:lstStyle/>
        <a:p>
          <a:pPr algn="just" rtl="0"/>
          <a:r>
            <a:rPr lang="es-ES" sz="1300" dirty="0" smtClean="0"/>
            <a:t>EDDI 7, es una herramienta tecnológica que le permite al contribuyente confeccionar las siguientes formularios de impuestos :</a:t>
          </a:r>
        </a:p>
        <a:p>
          <a:pPr algn="just"/>
          <a:r>
            <a:rPr lang="es-ES" sz="1300" dirty="0" smtClean="0"/>
            <a:t>Declaración jurada del impuesto sobre la renta.D.101 Declaración jurada del impuesto general sobre las ventas.D.104 Recibo oficial de pagos.D.110.</a:t>
          </a:r>
          <a:endParaRPr lang="es-CR" sz="1300" dirty="0"/>
        </a:p>
      </dgm:t>
    </dgm:pt>
    <dgm:pt modelId="{659B60A3-1C33-4615-944D-B59C0AF53B44}" type="parTrans" cxnId="{E9825AE1-2A69-46FC-AC41-7BF1CDF6FFDF}">
      <dgm:prSet/>
      <dgm:spPr/>
      <dgm:t>
        <a:bodyPr/>
        <a:lstStyle/>
        <a:p>
          <a:endParaRPr lang="es-ES"/>
        </a:p>
      </dgm:t>
    </dgm:pt>
    <dgm:pt modelId="{40224F0D-6676-468A-A9A2-3D46669B959F}" type="sibTrans" cxnId="{E9825AE1-2A69-46FC-AC41-7BF1CDF6FFDF}">
      <dgm:prSet/>
      <dgm:spPr/>
      <dgm:t>
        <a:bodyPr/>
        <a:lstStyle/>
        <a:p>
          <a:endParaRPr lang="es-ES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2" custScaleY="106571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F9D1A6-53ED-4430-831A-7C6F11D84FD5}" type="pres">
      <dgm:prSet presAssocID="{1FF4A793-359E-41A1-958F-4AED4617FB75}" presName="comp" presStyleCnt="0"/>
      <dgm:spPr/>
    </dgm:pt>
    <dgm:pt modelId="{F9918C5D-2CB5-48DC-A1E7-86156E3ED029}" type="pres">
      <dgm:prSet presAssocID="{1FF4A793-359E-41A1-958F-4AED4617FB75}" presName="child" presStyleLbl="bgAccFollowNode1" presStyleIdx="1" presStyleCnt="2" custScaleX="98900" custScaleY="283181"/>
      <dgm:spPr/>
      <dgm:t>
        <a:bodyPr/>
        <a:lstStyle/>
        <a:p>
          <a:endParaRPr lang="es-ES"/>
        </a:p>
      </dgm:t>
    </dgm:pt>
    <dgm:pt modelId="{88D7CF41-ACEC-4990-BE1A-963B4243DF20}" type="pres">
      <dgm:prSet presAssocID="{1FF4A793-359E-41A1-958F-4AED4617FB75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F6112E7-8590-475C-B160-221DCFCA4F10}" type="presOf" srcId="{1FF4A793-359E-41A1-958F-4AED4617FB75}" destId="{F9918C5D-2CB5-48DC-A1E7-86156E3ED029}" srcOrd="0" destOrd="0" presId="urn:microsoft.com/office/officeart/2005/8/layout/hList9"/>
    <dgm:cxn modelId="{A5451CFA-DEAB-456D-9A73-5B02BA4D53D3}" type="presOf" srcId="{C623536D-6460-4464-B895-6F63576BD92E}" destId="{A8897916-2CB0-4CEB-A7FE-CF2B334A56E4}" srcOrd="0" destOrd="0" presId="urn:microsoft.com/office/officeart/2005/8/layout/hList9"/>
    <dgm:cxn modelId="{B0281F71-48BA-4590-904D-7973F18BAA6D}" type="presOf" srcId="{3BD798A9-3434-4B85-9729-522E3A42CBC4}" destId="{1295EDA0-8673-4101-9A07-E36ECF926F96}" srcOrd="0" destOrd="0" presId="urn:microsoft.com/office/officeart/2005/8/layout/hList9"/>
    <dgm:cxn modelId="{5024A9BE-C234-4186-8880-40281102B49C}" type="presOf" srcId="{1FF4A793-359E-41A1-958F-4AED4617FB75}" destId="{88D7CF41-ACEC-4990-BE1A-963B4243DF20}" srcOrd="1" destOrd="0" presId="urn:microsoft.com/office/officeart/2005/8/layout/hList9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3173617E-433D-4CFB-81B8-E47C7A298535}" type="presOf" srcId="{71F78323-AFA1-4792-AABA-9FA1DC3E8849}" destId="{7010427E-0F9A-4A9D-A4B4-0302414E76C9}" srcOrd="0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E9825AE1-2A69-46FC-AC41-7BF1CDF6FFDF}" srcId="{71F78323-AFA1-4792-AABA-9FA1DC3E8849}" destId="{1FF4A793-359E-41A1-958F-4AED4617FB75}" srcOrd="1" destOrd="0" parTransId="{659B60A3-1C33-4615-944D-B59C0AF53B44}" sibTransId="{40224F0D-6676-468A-A9A2-3D46669B959F}"/>
    <dgm:cxn modelId="{8215C691-0DA1-4232-97C4-2DC1982CBCED}" type="presOf" srcId="{3BD798A9-3434-4B85-9729-522E3A42CBC4}" destId="{CF4BDAFF-59DF-47D8-81E3-9FF5E8793011}" srcOrd="1" destOrd="0" presId="urn:microsoft.com/office/officeart/2005/8/layout/hList9"/>
    <dgm:cxn modelId="{631BE8F4-369A-42FF-97D6-54E951ABF6F2}" type="presParOf" srcId="{A8897916-2CB0-4CEB-A7FE-CF2B334A56E4}" destId="{9322D303-B857-4EA7-B921-D8280971A900}" srcOrd="0" destOrd="0" presId="urn:microsoft.com/office/officeart/2005/8/layout/hList9"/>
    <dgm:cxn modelId="{66F23B44-9B3B-4C62-AA52-115BC452E390}" type="presParOf" srcId="{A8897916-2CB0-4CEB-A7FE-CF2B334A56E4}" destId="{A01F9A66-2124-410B-B21A-6D129083C99D}" srcOrd="1" destOrd="0" presId="urn:microsoft.com/office/officeart/2005/8/layout/hList9"/>
    <dgm:cxn modelId="{47ACD275-8320-4CCA-B38E-314D29D82408}" type="presParOf" srcId="{A01F9A66-2124-410B-B21A-6D129083C99D}" destId="{E93BA07C-9999-4315-9E69-2FA3DE152F16}" srcOrd="0" destOrd="0" presId="urn:microsoft.com/office/officeart/2005/8/layout/hList9"/>
    <dgm:cxn modelId="{120D1756-8DFB-4845-9D4D-AD241FB2F2F6}" type="presParOf" srcId="{A01F9A66-2124-410B-B21A-6D129083C99D}" destId="{1A7DA8A9-0877-4FD2-B714-A4F800A6D586}" srcOrd="1" destOrd="0" presId="urn:microsoft.com/office/officeart/2005/8/layout/hList9"/>
    <dgm:cxn modelId="{6F183E3A-ACEE-454C-B981-7F6DB0FBEFAD}" type="presParOf" srcId="{1A7DA8A9-0877-4FD2-B714-A4F800A6D586}" destId="{1295EDA0-8673-4101-9A07-E36ECF926F96}" srcOrd="0" destOrd="0" presId="urn:microsoft.com/office/officeart/2005/8/layout/hList9"/>
    <dgm:cxn modelId="{79B46C31-4BF0-49E6-81D5-3D136F60FAEA}" type="presParOf" srcId="{1A7DA8A9-0877-4FD2-B714-A4F800A6D586}" destId="{CF4BDAFF-59DF-47D8-81E3-9FF5E8793011}" srcOrd="1" destOrd="0" presId="urn:microsoft.com/office/officeart/2005/8/layout/hList9"/>
    <dgm:cxn modelId="{3A5B5DFC-5A76-4F9E-92DF-E82C7161BC83}" type="presParOf" srcId="{A01F9A66-2124-410B-B21A-6D129083C99D}" destId="{4EF9D1A6-53ED-4430-831A-7C6F11D84FD5}" srcOrd="2" destOrd="0" presId="urn:microsoft.com/office/officeart/2005/8/layout/hList9"/>
    <dgm:cxn modelId="{7388D864-1837-4063-A840-B9B2706014CC}" type="presParOf" srcId="{4EF9D1A6-53ED-4430-831A-7C6F11D84FD5}" destId="{F9918C5D-2CB5-48DC-A1E7-86156E3ED029}" srcOrd="0" destOrd="0" presId="urn:microsoft.com/office/officeart/2005/8/layout/hList9"/>
    <dgm:cxn modelId="{3D6758CB-2268-4A6B-BBF1-81F1EE408CD6}" type="presParOf" srcId="{4EF9D1A6-53ED-4430-831A-7C6F11D84FD5}" destId="{88D7CF41-ACEC-4990-BE1A-963B4243DF20}" srcOrd="1" destOrd="0" presId="urn:microsoft.com/office/officeart/2005/8/layout/hList9"/>
    <dgm:cxn modelId="{AAA66E38-A37E-41D3-87E7-ED84DFD45849}" type="presParOf" srcId="{A8897916-2CB0-4CEB-A7FE-CF2B334A56E4}" destId="{E16D7BD9-6156-400A-8FB3-ECC674B8D40C}" srcOrd="2" destOrd="0" presId="urn:microsoft.com/office/officeart/2005/8/layout/hList9"/>
    <dgm:cxn modelId="{8166BC32-4059-44AB-B19C-6F13192D3432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" sz="1200" dirty="0" smtClean="0"/>
            <a:t>Se pone a disposición de los contribuyentes la herramienta Tributación </a:t>
          </a:r>
          <a:r>
            <a:rPr lang="es-ES" sz="1200" dirty="0" err="1" smtClean="0"/>
            <a:t>Direct@</a:t>
          </a:r>
          <a:r>
            <a:rPr lang="es-ES" sz="1200" dirty="0" smtClean="0"/>
            <a:t>.</a:t>
          </a:r>
          <a:endParaRPr lang="es-CR" sz="12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Noviembre 2011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1FF4A793-359E-41A1-958F-4AED4617FB75}">
      <dgm:prSet custT="1"/>
      <dgm:spPr/>
      <dgm:t>
        <a:bodyPr/>
        <a:lstStyle/>
        <a:p>
          <a:pPr algn="just" rtl="0"/>
          <a:r>
            <a:rPr lang="es-ES" sz="1200" dirty="0" smtClean="0"/>
            <a:t>TD@, permite presentar las declaraciones de Impuestos confeccionadas con el programa EDDI-7, debiendo generar para ello un archivo con extensión .XML, que será el que usted podrá cargar a esta página.</a:t>
          </a:r>
          <a:endParaRPr lang="es-CR" sz="1200" dirty="0"/>
        </a:p>
      </dgm:t>
    </dgm:pt>
    <dgm:pt modelId="{659B60A3-1C33-4615-944D-B59C0AF53B44}" type="parTrans" cxnId="{E9825AE1-2A69-46FC-AC41-7BF1CDF6FFDF}">
      <dgm:prSet/>
      <dgm:spPr/>
      <dgm:t>
        <a:bodyPr/>
        <a:lstStyle/>
        <a:p>
          <a:endParaRPr lang="es-ES"/>
        </a:p>
      </dgm:t>
    </dgm:pt>
    <dgm:pt modelId="{40224F0D-6676-468A-A9A2-3D46669B959F}" type="sibTrans" cxnId="{E9825AE1-2A69-46FC-AC41-7BF1CDF6FFDF}">
      <dgm:prSet/>
      <dgm:spPr/>
      <dgm:t>
        <a:bodyPr/>
        <a:lstStyle/>
        <a:p>
          <a:endParaRPr lang="es-ES"/>
        </a:p>
      </dgm:t>
    </dgm:pt>
    <dgm:pt modelId="{C14A78BF-BEC3-44DA-B344-0609BFD16D11}">
      <dgm:prSet custT="1"/>
      <dgm:spPr/>
      <dgm:t>
        <a:bodyPr/>
        <a:lstStyle/>
        <a:p>
          <a:pPr algn="just" rtl="0"/>
          <a:r>
            <a:rPr lang="es-ES" sz="1200" dirty="0" smtClean="0"/>
            <a:t>Posteriormente, al igual que lo hace con el pago de los servicios públicos, con el número de cédula del contribuyente se podrán pagar los impuestos a través de la banca. (Conectividad).</a:t>
          </a:r>
        </a:p>
        <a:p>
          <a:pPr algn="l"/>
          <a:r>
            <a:rPr lang="es-ES" sz="1300" dirty="0" smtClean="0"/>
            <a:t> </a:t>
          </a:r>
          <a:endParaRPr lang="es-CR" sz="1300" dirty="0"/>
        </a:p>
      </dgm:t>
    </dgm:pt>
    <dgm:pt modelId="{F6C4E49F-0F56-45F8-8D25-7E4568181559}" type="parTrans" cxnId="{AC63BE37-898D-445E-8CB3-73A16438F8F9}">
      <dgm:prSet/>
      <dgm:spPr/>
      <dgm:t>
        <a:bodyPr/>
        <a:lstStyle/>
        <a:p>
          <a:endParaRPr lang="es-ES"/>
        </a:p>
      </dgm:t>
    </dgm:pt>
    <dgm:pt modelId="{1B5EC8F2-4F12-4835-94EA-45AFEE08DF30}" type="sibTrans" cxnId="{AC63BE37-898D-445E-8CB3-73A16438F8F9}">
      <dgm:prSet/>
      <dgm:spPr/>
      <dgm:t>
        <a:bodyPr/>
        <a:lstStyle/>
        <a:p>
          <a:endParaRPr lang="es-ES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3" custScaleY="67677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F9D1A6-53ED-4430-831A-7C6F11D84FD5}" type="pres">
      <dgm:prSet presAssocID="{1FF4A793-359E-41A1-958F-4AED4617FB75}" presName="comp" presStyleCnt="0"/>
      <dgm:spPr/>
    </dgm:pt>
    <dgm:pt modelId="{F9918C5D-2CB5-48DC-A1E7-86156E3ED029}" type="pres">
      <dgm:prSet presAssocID="{1FF4A793-359E-41A1-958F-4AED4617FB75}" presName="child" presStyleLbl="bgAccFollowNode1" presStyleIdx="1" presStyleCnt="3" custScaleX="98900" custScaleY="182279"/>
      <dgm:spPr/>
      <dgm:t>
        <a:bodyPr/>
        <a:lstStyle/>
        <a:p>
          <a:endParaRPr lang="es-ES"/>
        </a:p>
      </dgm:t>
    </dgm:pt>
    <dgm:pt modelId="{88D7CF41-ACEC-4990-BE1A-963B4243DF20}" type="pres">
      <dgm:prSet presAssocID="{1FF4A793-359E-41A1-958F-4AED4617FB75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13CF7-3EB0-40D9-B724-4656697CB2D1}" type="pres">
      <dgm:prSet presAssocID="{C14A78BF-BEC3-44DA-B344-0609BFD16D11}" presName="comp" presStyleCnt="0"/>
      <dgm:spPr/>
    </dgm:pt>
    <dgm:pt modelId="{60A580B9-17B8-4EAD-A3B4-789B2C5E5A67}" type="pres">
      <dgm:prSet presAssocID="{C14A78BF-BEC3-44DA-B344-0609BFD16D11}" presName="child" presStyleLbl="bgAccFollowNode1" presStyleIdx="2" presStyleCnt="3" custScaleY="164006"/>
      <dgm:spPr/>
      <dgm:t>
        <a:bodyPr/>
        <a:lstStyle/>
        <a:p>
          <a:endParaRPr lang="es-ES"/>
        </a:p>
      </dgm:t>
    </dgm:pt>
    <dgm:pt modelId="{4A3D1DA5-9832-4889-BFB4-20BCD7F00364}" type="pres">
      <dgm:prSet presAssocID="{C14A78BF-BEC3-44DA-B344-0609BFD16D11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C000F5C-0106-4854-8694-AC06CB413B76}" type="presOf" srcId="{C623536D-6460-4464-B895-6F63576BD92E}" destId="{A8897916-2CB0-4CEB-A7FE-CF2B334A56E4}" srcOrd="0" destOrd="0" presId="urn:microsoft.com/office/officeart/2005/8/layout/hList9"/>
    <dgm:cxn modelId="{504BCC1C-6AF2-4F1C-89CA-52C7847D18D6}" type="presOf" srcId="{71F78323-AFA1-4792-AABA-9FA1DC3E8849}" destId="{7010427E-0F9A-4A9D-A4B4-0302414E76C9}" srcOrd="0" destOrd="0" presId="urn:microsoft.com/office/officeart/2005/8/layout/hList9"/>
    <dgm:cxn modelId="{01086681-F415-4352-918C-8165C4BB9F43}" type="presOf" srcId="{1FF4A793-359E-41A1-958F-4AED4617FB75}" destId="{88D7CF41-ACEC-4990-BE1A-963B4243DF20}" srcOrd="1" destOrd="0" presId="urn:microsoft.com/office/officeart/2005/8/layout/hList9"/>
    <dgm:cxn modelId="{C2E7E16D-C204-4793-94A4-57538AC3DD3B}" type="presOf" srcId="{C14A78BF-BEC3-44DA-B344-0609BFD16D11}" destId="{4A3D1DA5-9832-4889-BFB4-20BCD7F00364}" srcOrd="1" destOrd="0" presId="urn:microsoft.com/office/officeart/2005/8/layout/hList9"/>
    <dgm:cxn modelId="{F1113808-F2B0-4FA3-8BCD-B2B0C433FB86}" type="presOf" srcId="{C14A78BF-BEC3-44DA-B344-0609BFD16D11}" destId="{60A580B9-17B8-4EAD-A3B4-789B2C5E5A67}" srcOrd="0" destOrd="0" presId="urn:microsoft.com/office/officeart/2005/8/layout/hList9"/>
    <dgm:cxn modelId="{07DE136D-10DD-4052-A090-715FD2F352D5}" type="presOf" srcId="{3BD798A9-3434-4B85-9729-522E3A42CBC4}" destId="{1295EDA0-8673-4101-9A07-E36ECF926F96}" srcOrd="0" destOrd="0" presId="urn:microsoft.com/office/officeart/2005/8/layout/hList9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B568C191-70A0-42DA-B9AC-9D2604FCD0A7}" type="presOf" srcId="{3BD798A9-3434-4B85-9729-522E3A42CBC4}" destId="{CF4BDAFF-59DF-47D8-81E3-9FF5E8793011}" srcOrd="1" destOrd="0" presId="urn:microsoft.com/office/officeart/2005/8/layout/hList9"/>
    <dgm:cxn modelId="{494C79AE-C3F9-4E3F-94C8-619A18A7FB14}" type="presOf" srcId="{1FF4A793-359E-41A1-958F-4AED4617FB75}" destId="{F9918C5D-2CB5-48DC-A1E7-86156E3ED029}" srcOrd="0" destOrd="0" presId="urn:microsoft.com/office/officeart/2005/8/layout/hList9"/>
    <dgm:cxn modelId="{AC63BE37-898D-445E-8CB3-73A16438F8F9}" srcId="{71F78323-AFA1-4792-AABA-9FA1DC3E8849}" destId="{C14A78BF-BEC3-44DA-B344-0609BFD16D11}" srcOrd="2" destOrd="0" parTransId="{F6C4E49F-0F56-45F8-8D25-7E4568181559}" sibTransId="{1B5EC8F2-4F12-4835-94EA-45AFEE08DF30}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E9825AE1-2A69-46FC-AC41-7BF1CDF6FFDF}" srcId="{71F78323-AFA1-4792-AABA-9FA1DC3E8849}" destId="{1FF4A793-359E-41A1-958F-4AED4617FB75}" srcOrd="1" destOrd="0" parTransId="{659B60A3-1C33-4615-944D-B59C0AF53B44}" sibTransId="{40224F0D-6676-468A-A9A2-3D46669B959F}"/>
    <dgm:cxn modelId="{0855C813-D218-4957-B4CD-2458996D5D13}" type="presParOf" srcId="{A8897916-2CB0-4CEB-A7FE-CF2B334A56E4}" destId="{9322D303-B857-4EA7-B921-D8280971A900}" srcOrd="0" destOrd="0" presId="urn:microsoft.com/office/officeart/2005/8/layout/hList9"/>
    <dgm:cxn modelId="{9C9ADA44-FC53-4034-903C-124DF6332D6A}" type="presParOf" srcId="{A8897916-2CB0-4CEB-A7FE-CF2B334A56E4}" destId="{A01F9A66-2124-410B-B21A-6D129083C99D}" srcOrd="1" destOrd="0" presId="urn:microsoft.com/office/officeart/2005/8/layout/hList9"/>
    <dgm:cxn modelId="{2F887CC9-2365-4AED-8030-692DD26403A1}" type="presParOf" srcId="{A01F9A66-2124-410B-B21A-6D129083C99D}" destId="{E93BA07C-9999-4315-9E69-2FA3DE152F16}" srcOrd="0" destOrd="0" presId="urn:microsoft.com/office/officeart/2005/8/layout/hList9"/>
    <dgm:cxn modelId="{B86D007B-5573-47A5-AB13-0A082D91A355}" type="presParOf" srcId="{A01F9A66-2124-410B-B21A-6D129083C99D}" destId="{1A7DA8A9-0877-4FD2-B714-A4F800A6D586}" srcOrd="1" destOrd="0" presId="urn:microsoft.com/office/officeart/2005/8/layout/hList9"/>
    <dgm:cxn modelId="{DD887DB3-8B59-4F93-81B0-E51C545FDCD0}" type="presParOf" srcId="{1A7DA8A9-0877-4FD2-B714-A4F800A6D586}" destId="{1295EDA0-8673-4101-9A07-E36ECF926F96}" srcOrd="0" destOrd="0" presId="urn:microsoft.com/office/officeart/2005/8/layout/hList9"/>
    <dgm:cxn modelId="{71D44A6A-0CA3-40B4-8ED4-91EC37736CC1}" type="presParOf" srcId="{1A7DA8A9-0877-4FD2-B714-A4F800A6D586}" destId="{CF4BDAFF-59DF-47D8-81E3-9FF5E8793011}" srcOrd="1" destOrd="0" presId="urn:microsoft.com/office/officeart/2005/8/layout/hList9"/>
    <dgm:cxn modelId="{35E22330-8C9C-4D69-AF93-D0249C9F6705}" type="presParOf" srcId="{A01F9A66-2124-410B-B21A-6D129083C99D}" destId="{4EF9D1A6-53ED-4430-831A-7C6F11D84FD5}" srcOrd="2" destOrd="0" presId="urn:microsoft.com/office/officeart/2005/8/layout/hList9"/>
    <dgm:cxn modelId="{430DF9E7-5DD0-4457-B278-7C37EE95672D}" type="presParOf" srcId="{4EF9D1A6-53ED-4430-831A-7C6F11D84FD5}" destId="{F9918C5D-2CB5-48DC-A1E7-86156E3ED029}" srcOrd="0" destOrd="0" presId="urn:microsoft.com/office/officeart/2005/8/layout/hList9"/>
    <dgm:cxn modelId="{3BBC112A-950B-46A5-AC25-F00DAB45B2A3}" type="presParOf" srcId="{4EF9D1A6-53ED-4430-831A-7C6F11D84FD5}" destId="{88D7CF41-ACEC-4990-BE1A-963B4243DF20}" srcOrd="1" destOrd="0" presId="urn:microsoft.com/office/officeart/2005/8/layout/hList9"/>
    <dgm:cxn modelId="{3A532AAB-B474-4BED-AF53-EEC8AE26A2E4}" type="presParOf" srcId="{A01F9A66-2124-410B-B21A-6D129083C99D}" destId="{D4313CF7-3EB0-40D9-B724-4656697CB2D1}" srcOrd="3" destOrd="0" presId="urn:microsoft.com/office/officeart/2005/8/layout/hList9"/>
    <dgm:cxn modelId="{3464E6F2-FE10-4280-A28C-8E91EC258F1C}" type="presParOf" srcId="{D4313CF7-3EB0-40D9-B724-4656697CB2D1}" destId="{60A580B9-17B8-4EAD-A3B4-789B2C5E5A67}" srcOrd="0" destOrd="0" presId="urn:microsoft.com/office/officeart/2005/8/layout/hList9"/>
    <dgm:cxn modelId="{7CB6CEFA-D135-46C5-B904-304B88B9670E}" type="presParOf" srcId="{D4313CF7-3EB0-40D9-B724-4656697CB2D1}" destId="{4A3D1DA5-9832-4889-BFB4-20BCD7F00364}" srcOrd="1" destOrd="0" presId="urn:microsoft.com/office/officeart/2005/8/layout/hList9"/>
    <dgm:cxn modelId="{714EFCBA-5385-43EA-AFC4-62BA5018E9CD}" type="presParOf" srcId="{A8897916-2CB0-4CEB-A7FE-CF2B334A56E4}" destId="{E16D7BD9-6156-400A-8FB3-ECC674B8D40C}" srcOrd="2" destOrd="0" presId="urn:microsoft.com/office/officeart/2005/8/layout/hList9"/>
    <dgm:cxn modelId="{1A879377-23F5-4BF1-B535-03E67CD4E86E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" sz="1200" dirty="0" smtClean="0"/>
            <a:t>Tributación Direct@.</a:t>
          </a:r>
          <a:r>
            <a:rPr lang="es-ES" sz="1300" dirty="0" smtClean="0"/>
            <a:t> </a:t>
          </a:r>
          <a:endParaRPr lang="es-CR" sz="12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Noviembre 2011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1" custScaleY="67677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F974F64B-924C-49B9-93AB-9A369AFC7CDD}" type="presOf" srcId="{71F78323-AFA1-4792-AABA-9FA1DC3E8849}" destId="{7010427E-0F9A-4A9D-A4B4-0302414E76C9}" srcOrd="0" destOrd="0" presId="urn:microsoft.com/office/officeart/2005/8/layout/hList9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63CC7926-F0D5-4CE2-9AB4-81CC7EDC0A8E}" type="presOf" srcId="{C623536D-6460-4464-B895-6F63576BD92E}" destId="{A8897916-2CB0-4CEB-A7FE-CF2B334A56E4}" srcOrd="0" destOrd="0" presId="urn:microsoft.com/office/officeart/2005/8/layout/hList9"/>
    <dgm:cxn modelId="{D512E49A-AEBF-4AE8-A40E-C765573001F3}" type="presOf" srcId="{3BD798A9-3434-4B85-9729-522E3A42CBC4}" destId="{CF4BDAFF-59DF-47D8-81E3-9FF5E8793011}" srcOrd="1" destOrd="0" presId="urn:microsoft.com/office/officeart/2005/8/layout/hList9"/>
    <dgm:cxn modelId="{130640F3-90E6-440E-847C-08AC4D39F195}" type="presOf" srcId="{3BD798A9-3434-4B85-9729-522E3A42CBC4}" destId="{1295EDA0-8673-4101-9A07-E36ECF926F96}" srcOrd="0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816681E8-6D65-4F02-94E0-1A8E5F97E3BA}" type="presParOf" srcId="{A8897916-2CB0-4CEB-A7FE-CF2B334A56E4}" destId="{9322D303-B857-4EA7-B921-D8280971A900}" srcOrd="0" destOrd="0" presId="urn:microsoft.com/office/officeart/2005/8/layout/hList9"/>
    <dgm:cxn modelId="{EC45AE8E-145F-400C-8227-CBEC9B0261A4}" type="presParOf" srcId="{A8897916-2CB0-4CEB-A7FE-CF2B334A56E4}" destId="{A01F9A66-2124-410B-B21A-6D129083C99D}" srcOrd="1" destOrd="0" presId="urn:microsoft.com/office/officeart/2005/8/layout/hList9"/>
    <dgm:cxn modelId="{B0D1B4A6-18B1-4F25-B3E8-566218FF573A}" type="presParOf" srcId="{A01F9A66-2124-410B-B21A-6D129083C99D}" destId="{E93BA07C-9999-4315-9E69-2FA3DE152F16}" srcOrd="0" destOrd="0" presId="urn:microsoft.com/office/officeart/2005/8/layout/hList9"/>
    <dgm:cxn modelId="{CF6D9D8B-2FE7-474C-83D0-5D1D5100B185}" type="presParOf" srcId="{A01F9A66-2124-410B-B21A-6D129083C99D}" destId="{1A7DA8A9-0877-4FD2-B714-A4F800A6D586}" srcOrd="1" destOrd="0" presId="urn:microsoft.com/office/officeart/2005/8/layout/hList9"/>
    <dgm:cxn modelId="{6B125F52-C1FF-4B83-9D27-9098BEE4B8B0}" type="presParOf" srcId="{1A7DA8A9-0877-4FD2-B714-A4F800A6D586}" destId="{1295EDA0-8673-4101-9A07-E36ECF926F96}" srcOrd="0" destOrd="0" presId="urn:microsoft.com/office/officeart/2005/8/layout/hList9"/>
    <dgm:cxn modelId="{0D5F8C9F-29D4-4906-9FD3-7080E5714342}" type="presParOf" srcId="{1A7DA8A9-0877-4FD2-B714-A4F800A6D586}" destId="{CF4BDAFF-59DF-47D8-81E3-9FF5E8793011}" srcOrd="1" destOrd="0" presId="urn:microsoft.com/office/officeart/2005/8/layout/hList9"/>
    <dgm:cxn modelId="{097200B5-13F0-4F95-9F89-C6191D46922E}" type="presParOf" srcId="{A8897916-2CB0-4CEB-A7FE-CF2B334A56E4}" destId="{E16D7BD9-6156-400A-8FB3-ECC674B8D40C}" srcOrd="2" destOrd="0" presId="urn:microsoft.com/office/officeart/2005/8/layout/hList9"/>
    <dgm:cxn modelId="{E72579E4-D5AB-4376-B52B-730E31D95CA9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" sz="1200" dirty="0" smtClean="0"/>
            <a:t>Se renueva la herramienta Declara  inicio en el 2002</a:t>
          </a:r>
          <a:endParaRPr lang="es-CR" sz="12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Diciembre 2011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1" custScaleY="67677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FFEC9661-916E-4CD1-B151-A711578F1C43}" type="presOf" srcId="{C623536D-6460-4464-B895-6F63576BD92E}" destId="{A8897916-2CB0-4CEB-A7FE-CF2B334A56E4}" srcOrd="0" destOrd="0" presId="urn:microsoft.com/office/officeart/2005/8/layout/hList9"/>
    <dgm:cxn modelId="{ADABD318-0FE5-4A8C-818C-5F39D8109571}" type="presOf" srcId="{71F78323-AFA1-4792-AABA-9FA1DC3E8849}" destId="{7010427E-0F9A-4A9D-A4B4-0302414E76C9}" srcOrd="0" destOrd="0" presId="urn:microsoft.com/office/officeart/2005/8/layout/hList9"/>
    <dgm:cxn modelId="{B14EB9A4-3D6D-4109-86DC-358EFFBA1DD0}" type="presOf" srcId="{3BD798A9-3434-4B85-9729-522E3A42CBC4}" destId="{CF4BDAFF-59DF-47D8-81E3-9FF5E8793011}" srcOrd="1" destOrd="0" presId="urn:microsoft.com/office/officeart/2005/8/layout/hList9"/>
    <dgm:cxn modelId="{BC18E5F6-5CE5-4880-B9E1-6FFD25A04BD9}" type="presOf" srcId="{3BD798A9-3434-4B85-9729-522E3A42CBC4}" destId="{1295EDA0-8673-4101-9A07-E36ECF926F96}" srcOrd="0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5CDA9E60-8E2B-4B08-B951-AEA876FC7F0D}" type="presParOf" srcId="{A8897916-2CB0-4CEB-A7FE-CF2B334A56E4}" destId="{9322D303-B857-4EA7-B921-D8280971A900}" srcOrd="0" destOrd="0" presId="urn:microsoft.com/office/officeart/2005/8/layout/hList9"/>
    <dgm:cxn modelId="{F6949F3E-73BC-40A6-A732-1EE7B104F94C}" type="presParOf" srcId="{A8897916-2CB0-4CEB-A7FE-CF2B334A56E4}" destId="{A01F9A66-2124-410B-B21A-6D129083C99D}" srcOrd="1" destOrd="0" presId="urn:microsoft.com/office/officeart/2005/8/layout/hList9"/>
    <dgm:cxn modelId="{C9830FD9-8CE0-4D3C-8561-0F88420748FA}" type="presParOf" srcId="{A01F9A66-2124-410B-B21A-6D129083C99D}" destId="{E93BA07C-9999-4315-9E69-2FA3DE152F16}" srcOrd="0" destOrd="0" presId="urn:microsoft.com/office/officeart/2005/8/layout/hList9"/>
    <dgm:cxn modelId="{69365857-EB6A-436A-98D6-8E4B502731E7}" type="presParOf" srcId="{A01F9A66-2124-410B-B21A-6D129083C99D}" destId="{1A7DA8A9-0877-4FD2-B714-A4F800A6D586}" srcOrd="1" destOrd="0" presId="urn:microsoft.com/office/officeart/2005/8/layout/hList9"/>
    <dgm:cxn modelId="{BA4E94B3-A341-4A08-9D40-DC20D41B1D39}" type="presParOf" srcId="{1A7DA8A9-0877-4FD2-B714-A4F800A6D586}" destId="{1295EDA0-8673-4101-9A07-E36ECF926F96}" srcOrd="0" destOrd="0" presId="urn:microsoft.com/office/officeart/2005/8/layout/hList9"/>
    <dgm:cxn modelId="{41476D41-606C-4705-96C0-2E9B5DE4AD84}" type="presParOf" srcId="{1A7DA8A9-0877-4FD2-B714-A4F800A6D586}" destId="{CF4BDAFF-59DF-47D8-81E3-9FF5E8793011}" srcOrd="1" destOrd="0" presId="urn:microsoft.com/office/officeart/2005/8/layout/hList9"/>
    <dgm:cxn modelId="{33E09121-0836-44F8-B031-97C61BE5BBE1}" type="presParOf" srcId="{A8897916-2CB0-4CEB-A7FE-CF2B334A56E4}" destId="{E16D7BD9-6156-400A-8FB3-ECC674B8D40C}" srcOrd="2" destOrd="0" presId="urn:microsoft.com/office/officeart/2005/8/layout/hList9"/>
    <dgm:cxn modelId="{4B728631-03A6-4ADC-A506-1EBFECD5E44E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" sz="1200" dirty="0" smtClean="0"/>
            <a:t>Declara 7</a:t>
          </a:r>
          <a:endParaRPr lang="es-CR" sz="12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Diciembre 2011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1" custScaleY="67677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A8814F24-6E4D-4E60-ADF9-8C01A3DEA850}" type="presOf" srcId="{3BD798A9-3434-4B85-9729-522E3A42CBC4}" destId="{1295EDA0-8673-4101-9A07-E36ECF926F96}" srcOrd="0" destOrd="0" presId="urn:microsoft.com/office/officeart/2005/8/layout/hList9"/>
    <dgm:cxn modelId="{FA731B54-D916-452F-8698-8F6C1B13F64E}" type="presOf" srcId="{C623536D-6460-4464-B895-6F63576BD92E}" destId="{A8897916-2CB0-4CEB-A7FE-CF2B334A56E4}" srcOrd="0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BD9AA674-5979-42A0-A8C4-4FC28C456560}" type="presOf" srcId="{3BD798A9-3434-4B85-9729-522E3A42CBC4}" destId="{CF4BDAFF-59DF-47D8-81E3-9FF5E8793011}" srcOrd="1" destOrd="0" presId="urn:microsoft.com/office/officeart/2005/8/layout/hList9"/>
    <dgm:cxn modelId="{B030C964-0342-410C-B4EA-DBAD5AAD88C5}" type="presOf" srcId="{71F78323-AFA1-4792-AABA-9FA1DC3E8849}" destId="{7010427E-0F9A-4A9D-A4B4-0302414E76C9}" srcOrd="0" destOrd="0" presId="urn:microsoft.com/office/officeart/2005/8/layout/hList9"/>
    <dgm:cxn modelId="{1DF185B3-23E7-4F22-9A35-3440FBE92A05}" type="presParOf" srcId="{A8897916-2CB0-4CEB-A7FE-CF2B334A56E4}" destId="{9322D303-B857-4EA7-B921-D8280971A900}" srcOrd="0" destOrd="0" presId="urn:microsoft.com/office/officeart/2005/8/layout/hList9"/>
    <dgm:cxn modelId="{8DA10B73-8DDF-42C3-9055-21B8B8408028}" type="presParOf" srcId="{A8897916-2CB0-4CEB-A7FE-CF2B334A56E4}" destId="{A01F9A66-2124-410B-B21A-6D129083C99D}" srcOrd="1" destOrd="0" presId="urn:microsoft.com/office/officeart/2005/8/layout/hList9"/>
    <dgm:cxn modelId="{835534CF-3DD8-41B8-BB01-A1AD13DB4991}" type="presParOf" srcId="{A01F9A66-2124-410B-B21A-6D129083C99D}" destId="{E93BA07C-9999-4315-9E69-2FA3DE152F16}" srcOrd="0" destOrd="0" presId="urn:microsoft.com/office/officeart/2005/8/layout/hList9"/>
    <dgm:cxn modelId="{2A613450-AE18-4A63-81F2-9105E8514BFA}" type="presParOf" srcId="{A01F9A66-2124-410B-B21A-6D129083C99D}" destId="{1A7DA8A9-0877-4FD2-B714-A4F800A6D586}" srcOrd="1" destOrd="0" presId="urn:microsoft.com/office/officeart/2005/8/layout/hList9"/>
    <dgm:cxn modelId="{775D9F38-01D0-4A45-BD6B-E4FE0D6AFEC7}" type="presParOf" srcId="{1A7DA8A9-0877-4FD2-B714-A4F800A6D586}" destId="{1295EDA0-8673-4101-9A07-E36ECF926F96}" srcOrd="0" destOrd="0" presId="urn:microsoft.com/office/officeart/2005/8/layout/hList9"/>
    <dgm:cxn modelId="{2C881498-369E-4024-9977-C4F3E98618DC}" type="presParOf" srcId="{1A7DA8A9-0877-4FD2-B714-A4F800A6D586}" destId="{CF4BDAFF-59DF-47D8-81E3-9FF5E8793011}" srcOrd="1" destOrd="0" presId="urn:microsoft.com/office/officeart/2005/8/layout/hList9"/>
    <dgm:cxn modelId="{70C7A989-97AD-4939-BB35-CF7AF5680C08}" type="presParOf" srcId="{A8897916-2CB0-4CEB-A7FE-CF2B334A56E4}" destId="{E16D7BD9-6156-400A-8FB3-ECC674B8D40C}" srcOrd="2" destOrd="0" presId="urn:microsoft.com/office/officeart/2005/8/layout/hList9"/>
    <dgm:cxn modelId="{3713D9C1-878B-4529-A0C6-A100BFA66573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" sz="1200" dirty="0" smtClean="0"/>
            <a:t>SIC -  Va</a:t>
          </a:r>
          <a:r>
            <a:rPr lang="es-CR" sz="1200" dirty="0" smtClean="0"/>
            <a:t>lida las cedulas de los programas EDDI7, DECLARA, TD@</a:t>
          </a:r>
          <a:endParaRPr lang="es-CR" sz="12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Diciembre 2011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1" custScaleY="67677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983E9F0F-439C-4E65-BAC5-147660741C53}" type="presOf" srcId="{71F78323-AFA1-4792-AABA-9FA1DC3E8849}" destId="{7010427E-0F9A-4A9D-A4B4-0302414E76C9}" srcOrd="0" destOrd="0" presId="urn:microsoft.com/office/officeart/2005/8/layout/hList9"/>
    <dgm:cxn modelId="{E500CD86-3A0A-44B4-89C5-F55D255AAB0F}" type="presOf" srcId="{C623536D-6460-4464-B895-6F63576BD92E}" destId="{A8897916-2CB0-4CEB-A7FE-CF2B334A56E4}" srcOrd="0" destOrd="0" presId="urn:microsoft.com/office/officeart/2005/8/layout/hList9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67A9DAED-9ECE-46D8-87D3-146DDD54982D}" type="presOf" srcId="{3BD798A9-3434-4B85-9729-522E3A42CBC4}" destId="{CF4BDAFF-59DF-47D8-81E3-9FF5E8793011}" srcOrd="1" destOrd="0" presId="urn:microsoft.com/office/officeart/2005/8/layout/hList9"/>
    <dgm:cxn modelId="{F5A5539D-3FA9-448A-AABC-C8D066B5D10B}" type="presOf" srcId="{3BD798A9-3434-4B85-9729-522E3A42CBC4}" destId="{1295EDA0-8673-4101-9A07-E36ECF926F96}" srcOrd="0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CFD97400-A41B-4672-BA97-D8F621AF8FA1}" type="presParOf" srcId="{A8897916-2CB0-4CEB-A7FE-CF2B334A56E4}" destId="{9322D303-B857-4EA7-B921-D8280971A900}" srcOrd="0" destOrd="0" presId="urn:microsoft.com/office/officeart/2005/8/layout/hList9"/>
    <dgm:cxn modelId="{87D4BC20-E05C-456F-A065-D37C233A19FF}" type="presParOf" srcId="{A8897916-2CB0-4CEB-A7FE-CF2B334A56E4}" destId="{A01F9A66-2124-410B-B21A-6D129083C99D}" srcOrd="1" destOrd="0" presId="urn:microsoft.com/office/officeart/2005/8/layout/hList9"/>
    <dgm:cxn modelId="{18EED081-8470-4835-9B7B-A27D0E8131FF}" type="presParOf" srcId="{A01F9A66-2124-410B-B21A-6D129083C99D}" destId="{E93BA07C-9999-4315-9E69-2FA3DE152F16}" srcOrd="0" destOrd="0" presId="urn:microsoft.com/office/officeart/2005/8/layout/hList9"/>
    <dgm:cxn modelId="{32D3A5F3-D294-4EBD-A681-64080F280D6E}" type="presParOf" srcId="{A01F9A66-2124-410B-B21A-6D129083C99D}" destId="{1A7DA8A9-0877-4FD2-B714-A4F800A6D586}" srcOrd="1" destOrd="0" presId="urn:microsoft.com/office/officeart/2005/8/layout/hList9"/>
    <dgm:cxn modelId="{3EE6E03B-1196-4430-906C-40B31C7704CB}" type="presParOf" srcId="{1A7DA8A9-0877-4FD2-B714-A4F800A6D586}" destId="{1295EDA0-8673-4101-9A07-E36ECF926F96}" srcOrd="0" destOrd="0" presId="urn:microsoft.com/office/officeart/2005/8/layout/hList9"/>
    <dgm:cxn modelId="{05F07C5B-EDA4-4A2E-B931-EEB9EBDA7967}" type="presParOf" srcId="{1A7DA8A9-0877-4FD2-B714-A4F800A6D586}" destId="{CF4BDAFF-59DF-47D8-81E3-9FF5E8793011}" srcOrd="1" destOrd="0" presId="urn:microsoft.com/office/officeart/2005/8/layout/hList9"/>
    <dgm:cxn modelId="{5CF728D6-94C7-4693-A93A-06AF06025856}" type="presParOf" srcId="{A8897916-2CB0-4CEB-A7FE-CF2B334A56E4}" destId="{E16D7BD9-6156-400A-8FB3-ECC674B8D40C}" srcOrd="2" destOrd="0" presId="urn:microsoft.com/office/officeart/2005/8/layout/hList9"/>
    <dgm:cxn modelId="{612C5823-7E30-49B1-B9F1-E207323609B0}" type="presParOf" srcId="{A8897916-2CB0-4CEB-A7FE-CF2B334A56E4}" destId="{7010427E-0F9A-4A9D-A4B4-0302414E76C9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E917-C3A5-49FD-9DBA-96AFE27A1BB5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9960-57BA-4011-94E8-76C4858C86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202E-1E1C-4F8B-B53C-B730F8B08D65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1ACB-6C50-41CB-A1FA-D03ED6761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DF49-432A-48AB-A647-BF264CD629B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6B1F-5086-46BE-9A12-A8E0FCA459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AF88-20F4-4B66-BF55-3D3E9F7A97F3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D248-D7D4-4F95-AA35-29AE05E073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0CF5-DC3C-4E23-8006-0D9C3C261F71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1333-2D3E-4259-A972-2EEEF7C895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8B5F-EF91-4F76-BD01-B93B4FEDE381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DC06-B6A2-4040-BF58-267B17D7F4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CC9D-3EDB-43D8-AAAB-F52E167C0D0A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ED79-7921-486C-A4A9-B8AC1D6E3D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CBCB-C88E-4BBD-B0A1-594DBDD4252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E9E8-71A8-45C8-8C27-828B02B83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994B-BE0B-4212-B5C8-9732C424512E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9252-6250-4045-A740-0C1C5EA103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CEDF0-4950-4E91-9821-B5F49AD8F714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FC3D3-48F5-4444-B4B9-91202E9E6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71550" y="2276475"/>
            <a:ext cx="73564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Entrada de Datos y Mantenimiento de los Registros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824038" y="2698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251520" y="620687"/>
          <a:ext cx="27363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1773238"/>
            <a:ext cx="568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763713" y="3333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908720"/>
          <a:ext cx="27363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916113"/>
            <a:ext cx="49688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897063" y="341313"/>
            <a:ext cx="5627687" cy="7842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251520" y="764704"/>
          <a:ext cx="27363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73238"/>
            <a:ext cx="53276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2804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752600" y="269875"/>
            <a:ext cx="5627688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07504" y="476672"/>
          <a:ext cx="273630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66913"/>
            <a:ext cx="5832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138" y="2698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764704"/>
          <a:ext cx="2736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138" y="2698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620688"/>
          <a:ext cx="32403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2565400"/>
            <a:ext cx="60261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63531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752600" y="414338"/>
            <a:ext cx="5627688" cy="78263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79512" y="908720"/>
          <a:ext cx="32403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717800"/>
            <a:ext cx="7356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80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Arial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 </cp:lastModifiedBy>
  <cp:revision>23</cp:revision>
  <dcterms:created xsi:type="dcterms:W3CDTF">2013-07-18T14:29:59Z</dcterms:created>
  <dcterms:modified xsi:type="dcterms:W3CDTF">2013-10-29T08:50:44Z</dcterms:modified>
</cp:coreProperties>
</file>